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58" r:id="rId4"/>
    <p:sldId id="261" r:id="rId5"/>
    <p:sldId id="270" r:id="rId6"/>
    <p:sldId id="278" r:id="rId7"/>
    <p:sldId id="262" r:id="rId8"/>
    <p:sldId id="259" r:id="rId9"/>
    <p:sldId id="269" r:id="rId10"/>
    <p:sldId id="280" r:id="rId11"/>
    <p:sldId id="279" r:id="rId12"/>
    <p:sldId id="277" r:id="rId13"/>
    <p:sldId id="263" r:id="rId14"/>
    <p:sldId id="281" r:id="rId15"/>
    <p:sldId id="275" r:id="rId16"/>
    <p:sldId id="272" r:id="rId17"/>
    <p:sldId id="274" r:id="rId18"/>
    <p:sldId id="276" r:id="rId19"/>
    <p:sldId id="26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1210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FC8D9-0EDE-410D-ADDF-2744D8995E2A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3EC8A-1149-4F91-B44D-74752E5C3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2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EC8A-1149-4F91-B44D-74752E5C3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dirty="0"/>
              <a:t>🎓 AI/ML INTERNSHIP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02C39A"/>
                </a:solidFill>
              </a:defRPr>
            </a:pPr>
            <a:r>
              <a:rPr dirty="0"/>
              <a:t>COMPLETION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7259" y="3017520"/>
            <a:ext cx="23294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UNIFIED MENTOR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lang="en-US" dirty="0"/>
              <a:t>Nov</a:t>
            </a:r>
            <a:r>
              <a:rPr dirty="0"/>
              <a:t> 2025 - </a:t>
            </a:r>
            <a:r>
              <a:rPr lang="en-US" dirty="0"/>
              <a:t>Feb</a:t>
            </a:r>
            <a:r>
              <a:rPr dirty="0"/>
              <a:t>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931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00A896"/>
                </a:solidFill>
              </a:defRPr>
            </a:pPr>
            <a:r>
              <a:rPr dirty="0"/>
              <a:t>4 Projects  •  85-92% Accuracy  •  Swipe to see results →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2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477085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📈 Animal Classifier -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F3E74-76A4-DB43-A7BA-AC602A56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0" y="881154"/>
            <a:ext cx="5585835" cy="24154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5BCB9-18F7-B914-7590-7DEDF61D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070" y="2241409"/>
            <a:ext cx="4298100" cy="26506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D5AEF-8C25-1212-1D7B-74DC3E8B8AA1}"/>
              </a:ext>
            </a:extLst>
          </p:cNvPr>
          <p:cNvSpPr txBox="1"/>
          <p:nvPr/>
        </p:nvSpPr>
        <p:spPr>
          <a:xfrm>
            <a:off x="1344483" y="3389077"/>
            <a:ext cx="18998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2800" dirty="0"/>
              <a:t>CNN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6EF06-6417-8EC7-0A0E-57DBAC261036}"/>
              </a:ext>
            </a:extLst>
          </p:cNvPr>
          <p:cNvSpPr txBox="1"/>
          <p:nvPr/>
        </p:nvSpPr>
        <p:spPr>
          <a:xfrm>
            <a:off x="5987091" y="1653203"/>
            <a:ext cx="27911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28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23702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75809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📈 Animal Classifier – Accuracy &amp; Loss Graphs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F4181F-0C12-002E-9387-451F4868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6" y="1146400"/>
            <a:ext cx="3712828" cy="3507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7C8E9B-D077-481C-F960-FDB6FA63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46399"/>
            <a:ext cx="3860318" cy="35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81570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📈 Animal Classifier – Classification Report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FAB0D6-0B08-9210-7148-BBB66344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68" y="868680"/>
            <a:ext cx="5391360" cy="40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1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B1BC67-67A6-BA6C-6705-A7B5695E60D1}"/>
              </a:ext>
            </a:extLst>
          </p:cNvPr>
          <p:cNvSpPr/>
          <p:nvPr/>
        </p:nvSpPr>
        <p:spPr>
          <a:xfrm>
            <a:off x="0" y="402336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2BFB6-2156-D580-7767-BE312732F18A}"/>
              </a:ext>
            </a:extLst>
          </p:cNvPr>
          <p:cNvSpPr txBox="1"/>
          <p:nvPr/>
        </p:nvSpPr>
        <p:spPr>
          <a:xfrm>
            <a:off x="91440" y="4112121"/>
            <a:ext cx="299152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💓 Heart Disease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20050" y="84874"/>
            <a:ext cx="893251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💓 Heart Disease </a:t>
            </a:r>
            <a:r>
              <a:rPr lang="en-US" dirty="0"/>
              <a:t>– Correlation Heatmap &amp; Predictions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2E0FC-3782-72F9-5AAC-3728D5779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" r="7344"/>
          <a:stretch/>
        </p:blipFill>
        <p:spPr>
          <a:xfrm>
            <a:off x="2111465" y="816394"/>
            <a:ext cx="5139129" cy="42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20050" y="84874"/>
            <a:ext cx="893251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💓 Heart Disease </a:t>
            </a:r>
            <a:r>
              <a:rPr lang="en-US" dirty="0"/>
              <a:t>– Correlation Heatmap &amp; Predictions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6E907A-D019-048E-1BDF-37D6E1D9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13" r="53756"/>
          <a:stretch/>
        </p:blipFill>
        <p:spPr>
          <a:xfrm>
            <a:off x="120050" y="962371"/>
            <a:ext cx="5040581" cy="2832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AAD49E-A466-CBD3-7045-4ADEE757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79" y="2203873"/>
            <a:ext cx="3382161" cy="2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F02C8-18B7-5D7C-AA6D-9812F95B157C}"/>
              </a:ext>
            </a:extLst>
          </p:cNvPr>
          <p:cNvSpPr/>
          <p:nvPr/>
        </p:nvSpPr>
        <p:spPr>
          <a:xfrm>
            <a:off x="0" y="402336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9831B-19DA-46E6-B7DD-67A3898DEB08}"/>
              </a:ext>
            </a:extLst>
          </p:cNvPr>
          <p:cNvSpPr txBox="1"/>
          <p:nvPr/>
        </p:nvSpPr>
        <p:spPr>
          <a:xfrm>
            <a:off x="0" y="4160520"/>
            <a:ext cx="453842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🚗 Vehicle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337428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518924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🚗 </a:t>
            </a:r>
            <a:r>
              <a:rPr dirty="0"/>
              <a:t>Vehicle Price - Best Fit Line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70D95-99B5-8153-0A3F-D1595B07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18" y="1304436"/>
            <a:ext cx="4424959" cy="2575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0F626-E7DF-7D0C-EA2E-2970CAAF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3" y="2102158"/>
            <a:ext cx="4341140" cy="2483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7EDFA-D26E-695E-78D3-FDB8CCBDECF8}"/>
              </a:ext>
            </a:extLst>
          </p:cNvPr>
          <p:cNvSpPr txBox="1"/>
          <p:nvPr/>
        </p:nvSpPr>
        <p:spPr>
          <a:xfrm>
            <a:off x="1168966" y="4591105"/>
            <a:ext cx="22614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1600" dirty="0"/>
              <a:t>Random Forest classifier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5DF87-35BA-4FA3-52D7-03ADF0B61E12}"/>
              </a:ext>
            </a:extLst>
          </p:cNvPr>
          <p:cNvSpPr txBox="1"/>
          <p:nvPr/>
        </p:nvSpPr>
        <p:spPr>
          <a:xfrm>
            <a:off x="5824284" y="965882"/>
            <a:ext cx="167654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16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3494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69392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🚗 Vehicle Price </a:t>
            </a:r>
            <a:r>
              <a:rPr lang="en-US" dirty="0"/>
              <a:t>-</a:t>
            </a:r>
            <a:r>
              <a:rPr dirty="0"/>
              <a:t> </a:t>
            </a:r>
            <a:r>
              <a:rPr lang="en-US" dirty="0"/>
              <a:t>R</a:t>
            </a:r>
            <a:r>
              <a:rPr lang="en-US" sz="3200" baseline="30000" dirty="0"/>
              <a:t>2</a:t>
            </a:r>
            <a:r>
              <a:rPr lang="en-US" sz="3200" dirty="0"/>
              <a:t> Score &amp; Predictions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4B536-F75F-9814-F3A1-9D1242BF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1" y="1348955"/>
            <a:ext cx="4549140" cy="122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BD339-7DBB-8530-2180-38D3B81A9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2" y="2994994"/>
            <a:ext cx="4549140" cy="1759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4780B1-E246-06E1-FF7C-48E5B6585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553" y="803220"/>
            <a:ext cx="2298504" cy="19735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3B810F-48B1-E5EA-C479-A191CACEA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393" y="2898364"/>
            <a:ext cx="2210442" cy="2193173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7E817726-6DDF-DAF3-43EC-6AD654FD1DAD}"/>
              </a:ext>
            </a:extLst>
          </p:cNvPr>
          <p:cNvSpPr/>
          <p:nvPr/>
        </p:nvSpPr>
        <p:spPr>
          <a:xfrm>
            <a:off x="5013960" y="1804035"/>
            <a:ext cx="1108710" cy="24003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3AF0CA0-4FCB-20B5-7ED5-B1AB92E6E148}"/>
              </a:ext>
            </a:extLst>
          </p:cNvPr>
          <p:cNvSpPr/>
          <p:nvPr/>
        </p:nvSpPr>
        <p:spPr>
          <a:xfrm>
            <a:off x="5013960" y="3754921"/>
            <a:ext cx="1108710" cy="24003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44F07D-D185-8F09-4A03-C76A9C2BF854}"/>
              </a:ext>
            </a:extLst>
          </p:cNvPr>
          <p:cNvSpPr txBox="1"/>
          <p:nvPr/>
        </p:nvSpPr>
        <p:spPr>
          <a:xfrm>
            <a:off x="4982614" y="1960352"/>
            <a:ext cx="114005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1600" dirty="0"/>
              <a:t>Predictions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565B9-DA07-50C6-79CC-095A320B60D5}"/>
              </a:ext>
            </a:extLst>
          </p:cNvPr>
          <p:cNvSpPr txBox="1"/>
          <p:nvPr/>
        </p:nvSpPr>
        <p:spPr>
          <a:xfrm>
            <a:off x="5013960" y="3917579"/>
            <a:ext cx="1248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sz="16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27720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7315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02C39A"/>
                </a:solidFill>
              </a:defRPr>
            </a:pPr>
            <a:r>
              <a:t>🛠️ TECH STACK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554480"/>
            <a:ext cx="64008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  <a:defRPr sz="2000">
                <a:solidFill>
                  <a:srgbClr val="FFFFFF"/>
                </a:solidFill>
              </a:defRPr>
            </a:pPr>
            <a:r>
              <a:t>Python  •  TensorFlow  •  Keras  •  scikit-learn</a:t>
            </a:r>
          </a:p>
          <a:p>
            <a:pPr algn="ctr">
              <a:spcAft>
                <a:spcPts val="1000"/>
              </a:spcAft>
              <a:defRPr sz="2000">
                <a:solidFill>
                  <a:srgbClr val="FFFFFF"/>
                </a:solidFill>
              </a:defRPr>
            </a:pPr>
            <a:r>
              <a:t>Pandas  •  NumPy  •  Matplotlib  •  Seaborn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0" y="2834640"/>
            <a:ext cx="5486400" cy="45720"/>
          </a:xfrm>
          <a:prstGeom prst="rect">
            <a:avLst/>
          </a:prstGeom>
          <a:solidFill>
            <a:srgbClr val="00A8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919143" y="3108960"/>
            <a:ext cx="3305713" cy="8694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1500"/>
              </a:spcAft>
              <a:defRPr sz="2200" b="1">
                <a:solidFill>
                  <a:srgbClr val="FFFFFF"/>
                </a:solidFill>
              </a:defRPr>
            </a:pPr>
            <a:r>
              <a:rPr dirty="0"/>
              <a:t>💬 Let's Connect!</a:t>
            </a:r>
          </a:p>
          <a:p>
            <a:pPr algn="ctr">
              <a:defRPr sz="1600">
                <a:solidFill>
                  <a:srgbClr val="00A896"/>
                </a:solidFill>
              </a:defRPr>
            </a:pPr>
            <a:r>
              <a:rPr dirty="0"/>
              <a:t>#MachineLearning  #AI  #DataScience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78903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dirty="0"/>
              <a:t>📜</a:t>
            </a:r>
            <a:r>
              <a:rPr dirty="0"/>
              <a:t> </a:t>
            </a:r>
            <a:r>
              <a:rPr lang="en-US" dirty="0"/>
              <a:t>Offer Letter &amp; Letter of Recommendation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CF760-F956-7230-F447-4A387505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200" y="939443"/>
            <a:ext cx="5027040" cy="37844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58BE4-DAC3-23FB-E731-3586FA970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962" y="868680"/>
            <a:ext cx="2838821" cy="3925928"/>
          </a:xfrm>
          <a:prstGeom prst="rect">
            <a:avLst/>
          </a:prstGeom>
          <a:ln w="15875">
            <a:solidFill>
              <a:schemeClr val="tx1">
                <a:alpha val="9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74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A8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lang="en-US" dirty="0"/>
              <a:t>🚀</a:t>
            </a:r>
            <a:r>
              <a:rPr dirty="0"/>
              <a:t> 4 PROJECTS DELIVERED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097280"/>
            <a:ext cx="7315200" cy="685800"/>
          </a:xfrm>
          <a:prstGeom prst="rect">
            <a:avLst/>
          </a:prstGeom>
          <a:solidFill>
            <a:srgbClr val="F2F2F2"/>
          </a:solidFill>
          <a:ln w="25400">
            <a:solidFill>
              <a:srgbClr val="028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97280" y="1188720"/>
            <a:ext cx="685800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 dirty="0">
                <a:solidFill>
                  <a:srgbClr val="1E2761"/>
                </a:solidFill>
              </a:rPr>
              <a:t>📱  Mobile Price Classifier</a:t>
            </a:r>
            <a:r>
              <a:rPr sz="1400" dirty="0">
                <a:solidFill>
                  <a:srgbClr val="028090"/>
                </a:solidFill>
              </a:rPr>
              <a:t>
88% Accuracy  •  Random Forest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1920240"/>
            <a:ext cx="7315200" cy="685800"/>
          </a:xfrm>
          <a:prstGeom prst="rect">
            <a:avLst/>
          </a:prstGeom>
          <a:solidFill>
            <a:srgbClr val="F2F2F2"/>
          </a:solidFill>
          <a:ln w="25400">
            <a:solidFill>
              <a:srgbClr val="028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097280" y="2011680"/>
            <a:ext cx="28280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 dirty="0">
                <a:solidFill>
                  <a:srgbClr val="1E2761"/>
                </a:solidFill>
              </a:rPr>
              <a:t>🐾  Animal Image Classifier</a:t>
            </a:r>
            <a:r>
              <a:rPr sz="1400" dirty="0">
                <a:solidFill>
                  <a:srgbClr val="028090"/>
                </a:solidFill>
              </a:rPr>
              <a:t>
</a:t>
            </a:r>
            <a:r>
              <a:rPr lang="en-US" sz="1400" dirty="0">
                <a:solidFill>
                  <a:srgbClr val="028090"/>
                </a:solidFill>
              </a:rPr>
              <a:t>72</a:t>
            </a:r>
            <a:r>
              <a:rPr sz="1400" dirty="0">
                <a:solidFill>
                  <a:srgbClr val="028090"/>
                </a:solidFill>
              </a:rPr>
              <a:t>% Accuracy  •  CNN + VGG16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3200"/>
            <a:ext cx="7315200" cy="685800"/>
          </a:xfrm>
          <a:prstGeom prst="rect">
            <a:avLst/>
          </a:prstGeom>
          <a:solidFill>
            <a:srgbClr val="F2F2F2"/>
          </a:solidFill>
          <a:ln w="25400">
            <a:solidFill>
              <a:srgbClr val="028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97280" y="2834640"/>
            <a:ext cx="6858000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>
                <a:solidFill>
                  <a:srgbClr val="1E2761"/>
                </a:solidFill>
              </a:rPr>
              <a:t>💓  Heart Disease Detection</a:t>
            </a:r>
            <a:r>
              <a:rPr sz="1400">
                <a:solidFill>
                  <a:srgbClr val="028090"/>
                </a:solidFill>
              </a:rPr>
              <a:t>
85% Accuracy  •  Classification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566160"/>
            <a:ext cx="7315200" cy="685800"/>
          </a:xfrm>
          <a:prstGeom prst="rect">
            <a:avLst/>
          </a:prstGeom>
          <a:solidFill>
            <a:srgbClr val="F2F2F2"/>
          </a:solidFill>
          <a:ln w="25400">
            <a:solidFill>
              <a:srgbClr val="028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97280" y="3657600"/>
            <a:ext cx="27606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1" dirty="0">
                <a:solidFill>
                  <a:srgbClr val="1E2761"/>
                </a:solidFill>
              </a:rPr>
              <a:t>🚗  Vehicle Price Predictor</a:t>
            </a:r>
            <a:endParaRPr lang="en-US" sz="1400" b="1" dirty="0">
              <a:solidFill>
                <a:srgbClr val="028090"/>
              </a:solidFill>
            </a:endParaRPr>
          </a:p>
          <a:p>
            <a:r>
              <a:rPr sz="1400" dirty="0">
                <a:solidFill>
                  <a:srgbClr val="028090"/>
                </a:solidFill>
              </a:rPr>
              <a:t>•  Linear Regression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" y="3116580"/>
            <a:ext cx="18473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98AAD-1648-11B4-01DF-3CAEF42080D0}"/>
              </a:ext>
            </a:extLst>
          </p:cNvPr>
          <p:cNvSpPr/>
          <p:nvPr/>
        </p:nvSpPr>
        <p:spPr>
          <a:xfrm>
            <a:off x="0" y="402336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8EFBE-5B4B-DD5E-1F34-106AF3893F02}"/>
              </a:ext>
            </a:extLst>
          </p:cNvPr>
          <p:cNvSpPr txBox="1"/>
          <p:nvPr/>
        </p:nvSpPr>
        <p:spPr>
          <a:xfrm>
            <a:off x="0" y="4160520"/>
            <a:ext cx="432201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📊 Mobile Price Classifier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🔄 Mobile Price - Model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B6C79-CC97-8155-824E-F6A98609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85" y="933961"/>
            <a:ext cx="4120215" cy="39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🔄 Mobile Price - Model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DA4C1-D33F-E25F-5465-1459FD0D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3" y="2198745"/>
            <a:ext cx="4411538" cy="2785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520B9B-5F5F-7C76-C1B5-2866E0936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77"/>
          <a:stretch/>
        </p:blipFill>
        <p:spPr>
          <a:xfrm>
            <a:off x="4653659" y="868680"/>
            <a:ext cx="4340519" cy="28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591937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🔄 Mobile Price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Confusion 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EE5F6-C941-C8B1-ADAA-2FF4D2DD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5" y="1097280"/>
            <a:ext cx="4127774" cy="3330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DE119-8F28-D4DC-A864-749E0B21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5282"/>
            <a:ext cx="4269060" cy="3330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2336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4160520"/>
            <a:ext cx="47580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dirty="0"/>
              <a:t>🐾 </a:t>
            </a:r>
            <a:r>
              <a:rPr lang="en-US" sz="3200" b="1" dirty="0">
                <a:solidFill>
                  <a:schemeClr val="bg1"/>
                </a:solidFill>
              </a:rPr>
              <a:t>Animal Image Classifier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28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626966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rPr lang="en-US" dirty="0"/>
              <a:t>📈 Animal Classifier - Training History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D88BB-17BD-30E0-073D-055EE7AD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1" y="951883"/>
            <a:ext cx="8145797" cy="38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205</Words>
  <Application>Microsoft Office PowerPoint</Application>
  <PresentationFormat>On-screen Show (16:9)</PresentationFormat>
  <Paragraphs>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Senuja Dias</dc:creator>
  <cp:keywords/>
  <dc:description>generated using python-pptx</dc:description>
  <cp:lastModifiedBy>Kevin Senuja Dias (Student)</cp:lastModifiedBy>
  <cp:revision>7</cp:revision>
  <dcterms:created xsi:type="dcterms:W3CDTF">2013-01-27T09:14:16Z</dcterms:created>
  <dcterms:modified xsi:type="dcterms:W3CDTF">2026-02-07T07:16:47Z</dcterms:modified>
  <cp:category/>
</cp:coreProperties>
</file>